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7" r:id="rId3"/>
    <p:sldId id="275" r:id="rId4"/>
    <p:sldId id="278" r:id="rId5"/>
    <p:sldId id="285" r:id="rId6"/>
    <p:sldId id="287" r:id="rId7"/>
    <p:sldId id="288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09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F3E7-3D05-4D2B-8B66-7044ADE521D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9E3C3-6799-4826-968D-FB986ADBB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0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E3C3-6799-4826-968D-FB986ADBB7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3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9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3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1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7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6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7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6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0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2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5A1F6-000B-4BDC-A37C-9CA595071D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59B5-E618-41AD-98AD-8B8E26CE4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lukoshko.net/story/dva-moroza.htm" TargetMode="External"/><Relationship Id="rId18" Type="http://schemas.openxmlformats.org/officeDocument/2006/relationships/hyperlink" Target="http://lukoshko.net/story/zolotaya-yablonka.htm" TargetMode="External"/><Relationship Id="rId26" Type="http://schemas.openxmlformats.org/officeDocument/2006/relationships/hyperlink" Target="http://lukoshko.net/story/kak-kurochka-petushka-spasla.htm" TargetMode="External"/><Relationship Id="rId21" Type="http://schemas.openxmlformats.org/officeDocument/2006/relationships/hyperlink" Target="http://lukoshko.net/story/kak-vasil-zmeya-odolel.htm" TargetMode="External"/><Relationship Id="rId34" Type="http://schemas.openxmlformats.org/officeDocument/2006/relationships/hyperlink" Target="http://lukoshko.net/story/kotik-petushok-i-lisa.htm" TargetMode="External"/><Relationship Id="rId7" Type="http://schemas.openxmlformats.org/officeDocument/2006/relationships/hyperlink" Target="http://lukoshko.net/story/vdoviy-syn.htm" TargetMode="External"/><Relationship Id="rId12" Type="http://schemas.openxmlformats.org/officeDocument/2006/relationships/hyperlink" Target="http://lukoshko.net/story/glupaya-pani-i-razumnyy-pan.htm" TargetMode="External"/><Relationship Id="rId17" Type="http://schemas.openxmlformats.org/officeDocument/2006/relationships/hyperlink" Target="http://lukoshko.net/story/zolotaya-ptica.htm" TargetMode="External"/><Relationship Id="rId25" Type="http://schemas.openxmlformats.org/officeDocument/2006/relationships/hyperlink" Target="http://lukoshko.net/story/kak-ksendzy-vylechilis.htm" TargetMode="External"/><Relationship Id="rId33" Type="http://schemas.openxmlformats.org/officeDocument/2006/relationships/hyperlink" Target="http://lukoshko.net/story/kotik-zolotoy-lobik.htm" TargetMode="External"/><Relationship Id="rId38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lukoshko.net/story/zaychiki.htm" TargetMode="External"/><Relationship Id="rId20" Type="http://schemas.openxmlformats.org/officeDocument/2006/relationships/hyperlink" Target="http://lukoshko.net/story/iz-roga-vsego-mnogo.htm" TargetMode="External"/><Relationship Id="rId29" Type="http://schemas.openxmlformats.org/officeDocument/2006/relationships/hyperlink" Target="https://www.miloliza.com/66-belorusskie-skazki/2093-kak-pop-obmanul-tarasa-odnazhdy-a-taras-ego-dvazhd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ukoshko.net/story/bylinka-i-vorobey.htm" TargetMode="External"/><Relationship Id="rId11" Type="http://schemas.openxmlformats.org/officeDocument/2006/relationships/hyperlink" Target="http://lukoshko.net/story/vorobey-i-mysh.htm" TargetMode="External"/><Relationship Id="rId24" Type="http://schemas.openxmlformats.org/officeDocument/2006/relationships/hyperlink" Target="http://lukoshko.net/story/kak-kot-zverey-napugal.htm" TargetMode="External"/><Relationship Id="rId32" Type="http://schemas.openxmlformats.org/officeDocument/2006/relationships/hyperlink" Target="https://www.miloliza.com/66-belorusskie-skazki/2096-kozjol" TargetMode="External"/><Relationship Id="rId37" Type="http://schemas.openxmlformats.org/officeDocument/2006/relationships/slide" Target="slide4.xml"/><Relationship Id="rId5" Type="http://schemas.openxmlformats.org/officeDocument/2006/relationships/hyperlink" Target="http://lukoshko.net/story/babka-sheptuha.htm" TargetMode="External"/><Relationship Id="rId15" Type="http://schemas.openxmlformats.org/officeDocument/2006/relationships/hyperlink" Target="http://lukoshko.net/story/zhadnyy-bogatey.htm" TargetMode="External"/><Relationship Id="rId23" Type="http://schemas.openxmlformats.org/officeDocument/2006/relationships/hyperlink" Target="http://lukoshko.net/story/kak-ivan-chertey-perehitril.htm" TargetMode="External"/><Relationship Id="rId28" Type="http://schemas.openxmlformats.org/officeDocument/2006/relationships/hyperlink" Target="http://lukoshko.net/story/kak-muzhik-carskogo-generala-prouchil.htm" TargetMode="External"/><Relationship Id="rId36" Type="http://schemas.openxmlformats.org/officeDocument/2006/relationships/hyperlink" Target="https://www.miloliza.com/66-belorusskie-skazki/2100-kurochka-ryabka" TargetMode="External"/><Relationship Id="rId10" Type="http://schemas.openxmlformats.org/officeDocument/2006/relationships/hyperlink" Target="http://lukoshko.net/story/volshebnaya-dudka.htm" TargetMode="External"/><Relationship Id="rId19" Type="http://schemas.openxmlformats.org/officeDocument/2006/relationships/hyperlink" Target="http://lukoshko.net/story/ivan-utrenik.htm" TargetMode="External"/><Relationship Id="rId31" Type="http://schemas.openxmlformats.org/officeDocument/2006/relationships/hyperlink" Target="http://lukoshko.net/story/kanya.htm" TargetMode="External"/><Relationship Id="rId4" Type="http://schemas.openxmlformats.org/officeDocument/2006/relationships/hyperlink" Target="http://lukoshko.net/story/andrey-vseh-mudrey.htm" TargetMode="External"/><Relationship Id="rId9" Type="http://schemas.openxmlformats.org/officeDocument/2006/relationships/hyperlink" Target="https://www.miloliza.com/66-belorusskie-skazki/2073-volk-i-volchitsa" TargetMode="External"/><Relationship Id="rId14" Type="http://schemas.openxmlformats.org/officeDocument/2006/relationships/hyperlink" Target="http://lukoshko.net/story/dyatel-lisa-i-vorona.htm" TargetMode="External"/><Relationship Id="rId22" Type="http://schemas.openxmlformats.org/officeDocument/2006/relationships/hyperlink" Target="https://www.miloliza.com/66-belorusskie-skazki/2086-kak-volka-umu-razumu-uchili" TargetMode="External"/><Relationship Id="rId27" Type="http://schemas.openxmlformats.org/officeDocument/2006/relationships/hyperlink" Target="https://www.miloliza.com/66-belorusskie-skazki/2091-kak-muzhik-s-barinom-poobedal" TargetMode="External"/><Relationship Id="rId30" Type="http://schemas.openxmlformats.org/officeDocument/2006/relationships/hyperlink" Target="http://lukoshko.net/story/kak-stepka-s-panom-govoril.htm" TargetMode="External"/><Relationship Id="rId35" Type="http://schemas.openxmlformats.org/officeDocument/2006/relationships/hyperlink" Target="http://lukoshko.net/story/kradenym-syt-ne-budesh.htm" TargetMode="External"/><Relationship Id="rId8" Type="http://schemas.openxmlformats.org/officeDocument/2006/relationships/hyperlink" Target="https://www.miloliza.com/66-belorusskie-skazki/2072-vikhrevy-podarki" TargetMode="External"/><Relationship Id="rId3" Type="http://schemas.openxmlformats.org/officeDocument/2006/relationships/hyperlink" Target="http://lukoshko.net/story/alenka.htm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://lukoshko.net/story/neuchtivyy-syn.htm" TargetMode="External"/><Relationship Id="rId18" Type="http://schemas.openxmlformats.org/officeDocument/2006/relationships/hyperlink" Target="http://lukoshko.net/story/pan-i-skazochnik.htm" TargetMode="External"/><Relationship Id="rId26" Type="http://schemas.openxmlformats.org/officeDocument/2006/relationships/hyperlink" Target="http://lukoshko.net/story/pro-popa-kirilu-i-ego-rabotnika-gavrilu.htm" TargetMode="External"/><Relationship Id="rId21" Type="http://schemas.openxmlformats.org/officeDocument/2006/relationships/hyperlink" Target="http://lukoshko.net/story/pilipka-synok.htm" TargetMode="External"/><Relationship Id="rId34" Type="http://schemas.openxmlformats.org/officeDocument/2006/relationships/hyperlink" Target="http://lukoshko.net/story/fedor-nabilkin-i-nastoyaschie-bogatyri.htm" TargetMode="External"/><Relationship Id="rId7" Type="http://schemas.openxmlformats.org/officeDocument/2006/relationships/hyperlink" Target="https://www.miloliza.com/66-belorusskie-skazki/2106-mudraya-devushka" TargetMode="External"/><Relationship Id="rId12" Type="http://schemas.openxmlformats.org/officeDocument/2006/relationships/hyperlink" Target="https://www.miloliza.com/66-belorusskie-skazki/2112-ne-siloj-a-umom" TargetMode="External"/><Relationship Id="rId17" Type="http://schemas.openxmlformats.org/officeDocument/2006/relationships/hyperlink" Target="http://lukoshko.net/story/oh-i-zolotaya-tabakerka.htm" TargetMode="External"/><Relationship Id="rId25" Type="http://schemas.openxmlformats.org/officeDocument/2006/relationships/hyperlink" Target="https://www.miloliza.com/66-belorusskie-skazki/2125-pochemu-volki-kolokolchika-boyatsya" TargetMode="External"/><Relationship Id="rId33" Type="http://schemas.openxmlformats.org/officeDocument/2006/relationships/hyperlink" Target="http://lukoshko.net/story/trem-syn-bezymyannyy.htm" TargetMode="External"/><Relationship Id="rId38" Type="http://schemas.openxmlformats.org/officeDocument/2006/relationships/image" Target="../media/image4.png"/><Relationship Id="rId2" Type="http://schemas.openxmlformats.org/officeDocument/2006/relationships/hyperlink" Target="http://lukoshko.net/story/lev-i-volk.htm" TargetMode="External"/><Relationship Id="rId16" Type="http://schemas.openxmlformats.org/officeDocument/2006/relationships/hyperlink" Target="http://lukoshko.net/story/otcov-dar.htm" TargetMode="External"/><Relationship Id="rId20" Type="http://schemas.openxmlformats.org/officeDocument/2006/relationships/hyperlink" Target="http://lukoshko.net/story/petrushka.htm" TargetMode="External"/><Relationship Id="rId29" Type="http://schemas.openxmlformats.org/officeDocument/2006/relationships/hyperlink" Target="http://lukoshko.net/story/soldat-ivank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ukoshko.net/story/mena.htm" TargetMode="External"/><Relationship Id="rId11" Type="http://schemas.openxmlformats.org/officeDocument/2006/relationships/hyperlink" Target="http://lukoshko.net/story/muzykant-charodey.htm" TargetMode="External"/><Relationship Id="rId24" Type="http://schemas.openxmlformats.org/officeDocument/2006/relationships/hyperlink" Target="http://lukoshko.net/story/pochemu-barsuk-i-lisa-v-norah-zhivut.htm" TargetMode="External"/><Relationship Id="rId32" Type="http://schemas.openxmlformats.org/officeDocument/2006/relationships/hyperlink" Target="http://lukoshko.net/story/synok-s-kulachok.htm" TargetMode="External"/><Relationship Id="rId37" Type="http://schemas.openxmlformats.org/officeDocument/2006/relationships/slide" Target="slide2.xml"/><Relationship Id="rId5" Type="http://schemas.openxmlformats.org/officeDocument/2006/relationships/hyperlink" Target="http://lukoshko.net/story/medved.htm" TargetMode="External"/><Relationship Id="rId15" Type="http://schemas.openxmlformats.org/officeDocument/2006/relationships/hyperlink" Target="http://lukoshko.net/story/otkuda-poshli-pany-na-polese.htm" TargetMode="External"/><Relationship Id="rId23" Type="http://schemas.openxmlformats.org/officeDocument/2006/relationships/hyperlink" Target="http://lukoshko.net/story/poteryannoe-slovo.htm" TargetMode="External"/><Relationship Id="rId28" Type="http://schemas.openxmlformats.org/officeDocument/2006/relationships/hyperlink" Target="http://lukoshko.net/story/sinyaya-svita-navyvorot-shita.htm" TargetMode="External"/><Relationship Id="rId36" Type="http://schemas.openxmlformats.org/officeDocument/2006/relationships/hyperlink" Target="http://lukoshko.net/story/chert-vor.htm" TargetMode="External"/><Relationship Id="rId10" Type="http://schemas.openxmlformats.org/officeDocument/2006/relationships/hyperlink" Target="https://www.miloliza.com/66-belorusskie-skazki/2110-muzhik-i-chert" TargetMode="External"/><Relationship Id="rId19" Type="http://schemas.openxmlformats.org/officeDocument/2006/relationships/hyperlink" Target="http://lukoshko.net/story/panu-nauka.htm" TargetMode="External"/><Relationship Id="rId31" Type="http://schemas.openxmlformats.org/officeDocument/2006/relationships/hyperlink" Target="http://lukoshko.net/story/strashnaya-zakrutka.htm" TargetMode="External"/><Relationship Id="rId4" Type="http://schemas.openxmlformats.org/officeDocument/2006/relationships/hyperlink" Target="http://lukoshko.net/story/lisica-hitrica.htm" TargetMode="External"/><Relationship Id="rId9" Type="http://schemas.openxmlformats.org/officeDocument/2006/relationships/hyperlink" Target="https://www.miloliza.com/66-belorusskie-skazki/2109-muzhik-i-velmozha" TargetMode="External"/><Relationship Id="rId14" Type="http://schemas.openxmlformats.org/officeDocument/2006/relationships/hyperlink" Target="http://lukoshko.net/story/otday-to-chto-doma-ne-ostavil.htm" TargetMode="External"/><Relationship Id="rId22" Type="http://schemas.openxmlformats.org/officeDocument/2006/relationships/hyperlink" Target="http://lukoshko.net/story/poleschuki-i-poleviki.htm" TargetMode="External"/><Relationship Id="rId27" Type="http://schemas.openxmlformats.org/officeDocument/2006/relationships/hyperlink" Target="http://lukoshko.net/story/razumnaya-doch.htm" TargetMode="External"/><Relationship Id="rId30" Type="http://schemas.openxmlformats.org/officeDocument/2006/relationships/hyperlink" Target="http://lukoshko.net/story/staryy-otec.htm" TargetMode="External"/><Relationship Id="rId35" Type="http://schemas.openxmlformats.org/officeDocument/2006/relationships/hyperlink" Target="https://www.miloliza.com/66-belorusskie-skazki/2135-chert-medved-i-zayats" TargetMode="External"/><Relationship Id="rId8" Type="http://schemas.openxmlformats.org/officeDocument/2006/relationships/hyperlink" Target="http://lukoshko.net/story/muzh-i-zhena.htm" TargetMode="External"/><Relationship Id="rId3" Type="http://schemas.openxmlformats.org/officeDocument/2006/relationships/hyperlink" Target="http://lukoshko.net/story/legkiy-hleb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2254" r="59860" b="40281"/>
          <a:stretch/>
        </p:blipFill>
        <p:spPr>
          <a:xfrm>
            <a:off x="755576" y="3613666"/>
            <a:ext cx="2448272" cy="275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77281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</a:t>
            </a:r>
          </a:p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«БЕЛОРУССКИЙ 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ФОЛЬКЛОР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5706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C0000"/>
                </a:solidFill>
                <a:cs typeface="Times New Roman" panose="02020603050405020304" pitchFamily="18" charset="0"/>
              </a:rPr>
              <a:t>г. Владимира «Детский сад № 34 комбинированного вида»</a:t>
            </a:r>
            <a:endParaRPr lang="ru-RU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4165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 lvl="1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 категории  </a:t>
            </a:r>
          </a:p>
          <a:p>
            <a:pPr lvl="1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Сакулина Виктория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48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6928" y="178112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КУЮ, КУЮ НОЖКУ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2780928"/>
            <a:ext cx="4824536" cy="3098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Кую, кую ножку,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поеду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дорожку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четыре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мили, за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маслом и сыром.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дорожка-то петляла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лошадка захромала.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Направлю тележку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лесок по орешки.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орешков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натрясу, малым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деткам принесу.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Кую, кую ножку,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поедем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дорожку.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кривая, кобылка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слепая,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Зацепилась за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пенёк, простояла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денёк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3880122" cy="381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610" y="134076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59632" y="1988840"/>
            <a:ext cx="2542160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Солнышко-солнце,                                                                                 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Выгляни в оконце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Посвети немножко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 тебе горошку.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72100" y="1340768"/>
            <a:ext cx="216024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92080" y="1970373"/>
            <a:ext cx="339472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Петушок, петушок,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Одолжи мне гребешок!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взаймы не дам никак,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 – отдам за так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2"/>
          <a:stretch/>
        </p:blipFill>
        <p:spPr bwMode="auto">
          <a:xfrm>
            <a:off x="5504121" y="3789040"/>
            <a:ext cx="2675493" cy="21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8967" r="47637" b="17183"/>
          <a:stretch/>
        </p:blipFill>
        <p:spPr bwMode="auto">
          <a:xfrm>
            <a:off x="1115616" y="2093741"/>
            <a:ext cx="2686177" cy="263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1988840"/>
            <a:ext cx="3816424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Цынцы-брынцы, балалайка,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Цынцы-брынцы, поиграй-ка.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Цынцы-брынцы, не хочу,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Цынцы-брынцы, спать хочу.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Цынцы-брынцы, кто стучит?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Цынцы-брынцы, девочка.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Цынцы-брынцы, как зовут?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Цынцы-брынцы, Евочка. </a:t>
            </a: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72100" y="1340768"/>
            <a:ext cx="216024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ЧУКИ-ЧУКИ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508104" y="1988840"/>
            <a:ext cx="295232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Чуки-</a:t>
            </a:r>
            <a:r>
              <a:rPr lang="ru-RU" sz="1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чуки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чучки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горе стручки.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их клевать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Куропаточки.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клюют, и поедают,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Данилку потешают</a:t>
            </a:r>
            <a:r>
              <a:rPr lang="ru-RU" sz="1800" dirty="0">
                <a:solidFill>
                  <a:srgbClr val="3333CC"/>
                </a:solidFill>
              </a:rPr>
              <a:t>.</a:t>
            </a:r>
            <a:endParaRPr lang="en-US" sz="1800" dirty="0">
              <a:solidFill>
                <a:srgbClr val="3333CC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90413"/>
            <a:ext cx="1944216" cy="192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304256" cy="1536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ВАСИЛЁК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1454" y="2011982"/>
            <a:ext cx="3168352" cy="3951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Вася, красивый!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 не солнце ль его родило?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луна ли его вскормила?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 не звёзды его качали?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Родила меня матушка,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Кормил меня батюшка,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сестрёнки качали,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мне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певали.</a:t>
            </a:r>
            <a:endParaRPr lang="ru-RU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95658" y="1349078"/>
            <a:ext cx="3469574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БЫЛА КОЗОЧКА?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508104" y="1988840"/>
            <a:ext cx="295232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Где была ты, козочка?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работе, матушка.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там заработала?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Кусок сала, матушка.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Где же сало, козочка?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 съела, матушка</a:t>
            </a: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2"/>
          <a:stretch/>
        </p:blipFill>
        <p:spPr bwMode="auto">
          <a:xfrm>
            <a:off x="5403304" y="4149080"/>
            <a:ext cx="3161928" cy="1997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790" y="1349078"/>
            <a:ext cx="3456384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ДРУЖНЫЕ ЗВЕРИ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27583" y="1991717"/>
            <a:ext cx="2952329" cy="3951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медведь на пенёчке,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Платок вышивает,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лисичка-невеличка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хате прибирает.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 оладушки печёт,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 подливает,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мышонок-</a:t>
            </a:r>
            <a:r>
              <a:rPr lang="ru-RU" sz="1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малышонок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Коту помогает.</a:t>
            </a: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95658" y="1349078"/>
            <a:ext cx="313234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377641" y="4509120"/>
            <a:ext cx="2952328" cy="1175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тын, через плетень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 летит в огород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гудит, как самолёт. </a:t>
            </a: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68" y="4653136"/>
            <a:ext cx="2088232" cy="1585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7"/>
          <a:stretch/>
        </p:blipFill>
        <p:spPr bwMode="auto">
          <a:xfrm>
            <a:off x="5109920" y="2141166"/>
            <a:ext cx="3487770" cy="2079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69418"/>
            <a:ext cx="35638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КУКАРЕКУ, ПЕТУШОК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1844" y="2132856"/>
            <a:ext cx="2740174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Кукареку, петушок,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Золотистый хохолок,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сарай он забрёл,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Курочку себе нашёл.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вопрос ей задавать: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Ты умеешь ли читать?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читаю, не пишу,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яйца несу,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корзинке для ребят -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хвалят и едят!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508104" y="1349078"/>
            <a:ext cx="3384376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ПЛОВЕЦ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862192" y="1988840"/>
            <a:ext cx="30302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Эй, ответь, малыш,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плывёшь-спешишь?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сено, по дрова,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птичку-певичку.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Куда ты их денешь?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Птичку в клетку посажу,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 в хлев положу,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Дрова – под печку,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сам – на печку! </a:t>
            </a: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86" y="3282428"/>
            <a:ext cx="2914106" cy="2801716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35292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Белорусские народные сказки</a:t>
            </a:r>
            <a:endParaRPr lang="ru-RU" sz="36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Белорусские </a:t>
            </a:r>
            <a:r>
              <a:rPr lang="ru-RU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народные песенки, потешки, </a:t>
            </a:r>
            <a:r>
              <a:rPr lang="ru-RU" sz="3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колыбельные</a:t>
            </a:r>
            <a:endParaRPr lang="ru-RU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16649" y="5891183"/>
            <a:ext cx="1127351" cy="944788"/>
          </a:xfrm>
          <a:prstGeom prst="actionButtonHom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88" y="1124744"/>
            <a:ext cx="8280920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Алёнка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Андрей всех мудрей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Бабка-шептуха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Былинка и воробей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Вдовий сын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Вихревы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подарки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Волк и волчица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Волшебная дудка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Воробей и мышь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Глупая пани и "разумный" пан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Два мороза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Дятел, лиса и ворона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Жадный богатей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Зайчики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Золотая птица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Золотая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яблонька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Иван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Утреник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Из рога всего много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Как Василь змея одолел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Как волка уму-разуму учили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Как Иван чертей перехитрил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Как кот зверей напугал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Как ксендзы вылечились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Как курочка петушка спасла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Как мужик с барином пообедал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Как мужик царского генерала проучил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Как поп обманул Тараса однажды, а Тарас его дважды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Как Степка с паном говорил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Каня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Козёл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Котик - золотой лобик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Котик, петушок и лиса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Краденым сыт не будешь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Курочка-рябка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94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СКАЗКИ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37" action="ppaction://hlinksldjump" highlightClick="1"/>
          </p:cNvPr>
          <p:cNvSpPr/>
          <p:nvPr/>
        </p:nvSpPr>
        <p:spPr>
          <a:xfrm>
            <a:off x="8016649" y="5891183"/>
            <a:ext cx="1127351" cy="944788"/>
          </a:xfrm>
          <a:prstGeom prst="actionButtonHome">
            <a:avLst/>
          </a:prstGeom>
          <a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876" y="631776"/>
            <a:ext cx="8136904" cy="59093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Лев 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волк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Легкий хлеб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Лисица-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хитрица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Медведь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Мена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Мудрая девушка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Муж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жена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Мужик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вельможа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Мужик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черт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Музыкант-чародей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Не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силой, а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умом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Неучтивый сын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Отдай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то, что дома не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оставил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Откуда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пошли паны на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Полесье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Отцов дар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Ох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и золотая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табакерка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Пан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и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сказочник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Пану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 наука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Петрушка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Пилипка-сынок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Полещуки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и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Полевики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Потерянное слово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Почему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барсук и лиса в норах живут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Почему волки колокольчика боятся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Про попа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Кирилу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 и его работника Гаврилу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Разумная дочь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Синяя свита навыворот шита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Солдат Иванка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Старый отец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Страшная закрутка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Сынок-с-кулачок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Трем-сын Безымянный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Фёдор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Набилкин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 и настоящие богатыри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Черт, медведь и заяц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Чёрт-вор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37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02" y="746135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КОЛЫБЕЛЬНЫЕ,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ПЕСЕНКИ, ПОТЕШКИ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74847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 белорусского и литературная обработка Максима Надточея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636" y="2693085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Баю-баю-бай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Ой, коты мои, коты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Люли, люли, люли, Прилетели гули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Люли, люли, люли, Детки все уснули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Спи, Алёнушка, спи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По деревне котик ходит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2D2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2D209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270" y="2693085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Бычок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Гусачок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Кую, кую ножку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Петушок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Солнышко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Цынцы-брынцы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Чуки, чуки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D2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8964" y="2693085"/>
            <a:ext cx="24860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Василёк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Где была, козочка?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Дружные звери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Жук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Кукареку, петушок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D20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Маленький пловец</a:t>
            </a:r>
            <a:endParaRPr lang="ru-RU" b="1" dirty="0" smtClean="0">
              <a:solidFill>
                <a:srgbClr val="2D2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D2090"/>
              </a:solidFill>
            </a:endParaRPr>
          </a:p>
        </p:txBody>
      </p:sp>
      <p:sp>
        <p:nvSpPr>
          <p:cNvPr id="7" name="Управляющая кнопка: домой 6">
            <a:hlinkClick r:id="rId12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БАЮ-БАЮ-БАЙ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691680" y="2174875"/>
            <a:ext cx="2304256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Баю-баю-бай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закрывай,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проснёшься -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снова играй.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826768" cy="6397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КОТЫ МОИ, КОТЫ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92080" y="2174875"/>
            <a:ext cx="339472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коты мои, коты,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серые хвосты,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Попросились ночевать,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Моих мальчиков качать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64088" y="3573016"/>
            <a:ext cx="2592288" cy="2605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2795"/>
            <a:ext cx="4032448" cy="2179238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3744416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ЛЮЛИ, ЛЮЛИ, ЛЮЛИ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ГУЛИ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3096344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Люли, люли, люли,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гули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ярко-красных ботах,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 на воротах,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гули ворковать: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"Чем нам детку угощать?"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Одна: "Простоквашкой".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вторая: "Кашкой",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Третья: "Сладким молочком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румяным пирожком!"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Вы, гули, кыш, кыш!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02225" y="155679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ЛЮЛИ, ЛЮЛИ, ЛЮЛИ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ВСЕ УСНУЛИ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883246" y="2204864"/>
            <a:ext cx="2808312" cy="315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Люли, люли, 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люли</a:t>
            </a: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все уснули.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наш сынок не спит,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Глазками моргает,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котиком играет.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Баю, баю, баю,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Кота я отругаю,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ночью не ходил,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сынишку не будил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3389" r="4460" b="4580"/>
          <a:stretch/>
        </p:blipFill>
        <p:spPr>
          <a:xfrm>
            <a:off x="3084628" y="3197307"/>
            <a:ext cx="2798618" cy="2881745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213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СПИ, АЛЁНУШКА, СПИ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43608" y="2060848"/>
            <a:ext cx="3464124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деревне котик ходит,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в кошёлочке носит,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ребятам продавал,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Насте даром дал.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Бабки котика поймали,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 для деток отобрали.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3360" y="1340768"/>
            <a:ext cx="4360640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ДЕРЕВНЕ КОТИК ХОДИТ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042168" cy="20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2203471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Спи, Алёнушка, спи,</a:t>
            </a:r>
          </a:p>
          <a:p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 хороший смотри.</a:t>
            </a:r>
          </a:p>
          <a:p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мать тебя качать,</a:t>
            </a:r>
          </a:p>
          <a:p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песню напевать</a:t>
            </a:r>
            <a:r>
              <a:rPr lang="ru-RU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806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БЫЧОК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1988840"/>
            <a:ext cx="3816424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бычок мой, бысенька,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лысинка,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Рожки бодучие,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Ножки топтучие,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не топай, не ходи,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деток не буди! </a:t>
            </a:r>
            <a:endParaRPr lang="ru-RU" sz="18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72100" y="1340768"/>
            <a:ext cx="216024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ГУСАЧОК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92080" y="1970373"/>
            <a:ext cx="339472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Га-га, га-га, гусачок,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мальчику свисток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из белого крыла,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блестящего пера.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 сделал, и подал, -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сыночек заиграл</a:t>
            </a:r>
            <a:r>
              <a:rPr lang="ru-RU" sz="1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46017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92011"/>
            <a:ext cx="1800200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186057" y="5733256"/>
            <a:ext cx="953446" cy="978226"/>
          </a:xfrm>
          <a:prstGeom prst="actionButtonHom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995</Words>
  <Application>Microsoft Office PowerPoint</Application>
  <PresentationFormat>Экран (4:3)</PresentationFormat>
  <Paragraphs>284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СКАЗКИ</vt:lpstr>
      <vt:lpstr>Презентация PowerPoint</vt:lpstr>
      <vt:lpstr>КОЛЫБЕЛЬНЫЕ, ПЕСЕНКИ, ПОТЕШКИ </vt:lpstr>
      <vt:lpstr>КОЛЫБЕЛЬНЫЕ</vt:lpstr>
      <vt:lpstr>КОЛЫБЕЛЬНЫЕ</vt:lpstr>
      <vt:lpstr>КОЛЫБЕЛЬНЫЕ</vt:lpstr>
      <vt:lpstr>ПОТЕШКИ</vt:lpstr>
      <vt:lpstr>ПОТЕШКИ</vt:lpstr>
      <vt:lpstr>ПОТЕШКИ</vt:lpstr>
      <vt:lpstr>ПОТЕШКИ</vt:lpstr>
      <vt:lpstr>ПЕСЕНКИ</vt:lpstr>
      <vt:lpstr>ПЕСЕНКИ</vt:lpstr>
      <vt:lpstr>ПЕСЕНКИ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55</cp:revision>
  <dcterms:created xsi:type="dcterms:W3CDTF">2020-01-26T18:09:30Z</dcterms:created>
  <dcterms:modified xsi:type="dcterms:W3CDTF">2020-02-03T03:55:17Z</dcterms:modified>
</cp:coreProperties>
</file>