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79" r:id="rId5"/>
    <p:sldId id="268" r:id="rId6"/>
    <p:sldId id="256" r:id="rId7"/>
    <p:sldId id="271" r:id="rId8"/>
    <p:sldId id="261" r:id="rId9"/>
    <p:sldId id="275" r:id="rId10"/>
    <p:sldId id="262" r:id="rId11"/>
    <p:sldId id="260" r:id="rId12"/>
    <p:sldId id="265" r:id="rId13"/>
    <p:sldId id="276" r:id="rId14"/>
    <p:sldId id="263" r:id="rId15"/>
    <p:sldId id="264" r:id="rId16"/>
    <p:sldId id="267" r:id="rId17"/>
    <p:sldId id="266" r:id="rId18"/>
    <p:sldId id="259" r:id="rId19"/>
    <p:sldId id="272" r:id="rId20"/>
    <p:sldId id="274" r:id="rId21"/>
    <p:sldId id="277" r:id="rId22"/>
    <p:sldId id="269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7" d="100"/>
          <a:sy n="67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2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3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8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3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0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5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0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9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1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CFDE5-4B09-4566-A754-0F2ED83828D8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54E29-D0FB-4A0C-A7A8-C23D83286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image" Target="../media/image3.png"/><Relationship Id="rId5" Type="http://schemas.openxmlformats.org/officeDocument/2006/relationships/slide" Target="slide6.xml"/><Relationship Id="rId15" Type="http://schemas.openxmlformats.org/officeDocument/2006/relationships/slide" Target="slide15.xml"/><Relationship Id="rId23" Type="http://schemas.openxmlformats.org/officeDocument/2006/relationships/slide" Target="slide1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6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987" y="1772816"/>
            <a:ext cx="7920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БЕЛОРУССКИХ</a:t>
            </a: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ИГР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76858"/>
            <a:ext cx="3384376" cy="31403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860205"/>
            <a:ext cx="7829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Владимира «Детский сад № 34 комбинированного вида»</a:t>
            </a:r>
            <a:endParaRPr lang="ru-RU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085386"/>
            <a:ext cx="4742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pPr lvl="1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Сакулина Виктория Александровна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638" y="1556791"/>
            <a:ext cx="54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 чертится круг диаметром 5 – 10 метров. Это лес, а в середине квадратик – дом лесовичка. В квадрат помещают Иванку и выбирают лесовика. Остальные – лебеди.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Лебеди, залетая в лес, пробуют забрать Иванку, а лесовик поймать лебедей рукой или дотронуться до них прутиком. Лебедь, которому удаётся вывести Иванку, сам становится лесовиком, и игра начинается с начала.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различные подражательные движения.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Забегать в дом лесовика нельзя, пойманные лебеди выбывают из игры до смены ролей. Лесовик не имеет право выходить из леса и всё время стоять возле дома, он должен двигаться по лесу.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31464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19" y="548680"/>
            <a:ext cx="8619033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ИВАНКА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внимание, наблюдательность.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стоят по кругу, держат руки впереди лодочкой. Выбирается один ведущий. В руках у него небольшой блестящий предмет (Это может быть колечко, фантик из фольги). Ведущий идет по кругу и каждому как будто кладет колечко в руки. При этом говорит:                  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по кругу я иду,           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колечко вам кладу,           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крепче зажимайте                  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следите, не зевайте!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из детей он незаметно кладет колечко, а потом выходит из круга и говорит: «Колечко, колечко, выйди на крылечко!» Тот, у кого в ладошках окажется колечко, выбегает, а дети должны быстро взяться за руки, постараться задержать его, не выпустить из круга.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КОЛЕЧКО (ПЯРСЦЁНАК)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44824"/>
            <a:ext cx="60486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рисуют кружки — гнезда, которых на два-три меньше, чем игроков. Все становятся в круг, берутся за руки. Ведущий в кругу делает разные движения, все повторяют их. По команде «Сажай лен» игроки занимают гнезда, а кто не займет гнездо, считается «посаженным»: его сажают в гнездо до конца игры.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Побеждает тот, кто займет последнее свободное гнездо.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0" b="4443"/>
          <a:stretch/>
        </p:blipFill>
        <p:spPr bwMode="auto">
          <a:xfrm>
            <a:off x="6819393" y="779752"/>
            <a:ext cx="1858826" cy="50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8619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ЛЕНОК (ЛЯНОК)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74" y="1798957"/>
            <a:ext cx="8496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договоренности или по жеребьевке выбирают лиса – ведущего и, построившись в круг диаметром 10–20 м, кладут возле себя лисок. Лис подходит к одному из играющих и говорит: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был?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лесу.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поймал?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Лиску.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Верни лиску мою.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так не отдаю.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что отдашь – скажи сам.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обгонишь, тогда отдам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они бегут в противоположные стороны по кругу. Хозяином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лиски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становится тот, кто займет свободное место в кругу, лисом – игрок, который остался.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Бегать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только по внешней стороне круга.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6"/>
          <a:stretch/>
        </p:blipFill>
        <p:spPr>
          <a:xfrm>
            <a:off x="4439796" y="2492896"/>
            <a:ext cx="3063825" cy="2125337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4534" y="655957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ЛИСКИ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370975"/>
            <a:ext cx="525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игры шесть пар лаптей ставятся по кругу. Семь участников игры располагаются вокруг лаптей. После произнесенных ведущим слов:</a:t>
            </a:r>
          </a:p>
          <a:p>
            <a:pPr algn="just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Михасик, не зевай, не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зевай,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апоточки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обувай, обувай! 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вучит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народная мелодия. Все подскоками или шагом белорусской польки движутся по кругу.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окончанием музыки все останавливаются и каждый старается быстрее обуть лапти. Ребенок, оставшийся без лаптей, выбывает из игры. Убирается одна пара лаптей, и игра продолжается до тех пор, пока останется один игрок. Он и считается победителем.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обувают лапти только по окончании музыки. Двигаться по кругу, составленному из лаптей, надо с его наружной стороны.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61" y="2420888"/>
            <a:ext cx="3329454" cy="316835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90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МИХАСИК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6" y="1700808"/>
            <a:ext cx="8729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становятся в круг на расстоянии не менее 2 м друг от друга. Один из играющих получает мяч и передает его другому, тот третьему и т. д. по кругу. Постепенно скорость передачи возрастает. Каждый игрок старается поймать мяч.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упустил мяч или бросил его неправильно, выбывает из игры. Побеждает тот, кто остается в игре последним.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7"/>
          <a:stretch/>
        </p:blipFill>
        <p:spPr>
          <a:xfrm>
            <a:off x="2699792" y="3717032"/>
            <a:ext cx="3960440" cy="2267991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8619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МЕЛЬНИЦА (МЛЫН)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599" y="1910325"/>
            <a:ext cx="56050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считалки выбирается Дед Мороз.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зеленый, ты красный, </a:t>
            </a: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шубе, ты в кушаке, </a:t>
            </a: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синий нос, </a:t>
            </a: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Дед Мороз!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разбегаются, а Дед Мороз старается дотронуться до любого игрока и заморозить его. Замороженный стоит неподвижно в любой позе.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Разбегаться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только после окончания считалки. В момент заморозки можно принять любую позу. Выигрывает тот, кто ни разу не попался Деду Морозу.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6152677" y="1026561"/>
            <a:ext cx="2091694" cy="498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51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МОРОЗ (МАРОЗ)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078" y="1828910"/>
            <a:ext cx="50323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 две команды с одинаковым количеством участников. Одна команда — качки (утки), другая — охотники. Охотники образуют внешний большой круг и очерчивают его. Утки очерчивают внутренний малый круг на расстоянии 2,5—3 м от круга охотников. По сигналу охотники стреляют в уток — стараются попасть в них мячом. Когда все утки пойманы, команды меняются.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Охотникам и уткам нельзя выходить из очерченных кругов. Осаленный мячом выходит из игры. Если играют несколько команд, выигрывает та команда, которая быстрее переловит уток.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ОХОТНИКИ И УТКИ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2794466" cy="28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05" y="1700808"/>
            <a:ext cx="85689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внимание, наблюдательность.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вместе с водящим прячут в разных местах игрушки, сопровождая действия словами:                   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Прела-горела за море летела,                 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как прилетела, там где-то и села,                  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первый найдет, тот себе возьмет!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этих слов все разбегаются по площадке, ищут спрятанные предметы. Кто больше найдет, тот и выиграл.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искать предметы можно только после произнесенных слов. Во время раскладывания игрушек все должны стоять с закрытыми глазами и не подсматривать. Прятать игрушки необходимо быстро.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619" y="582929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ПРЕЛА-ГОРЕЛА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75" y="18448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Мелом обозначается центр площадки. По обе стороны площадки на расстоянии 5 м наносятся линии, за которыми в колонну по одному выстраиваются две команды игроков. По сигналу каждая группа, повернувшись боком, идет навстречу друг другу. Сцепившись согнутыми в локтях руками, игроки каждой команды тянут в свою сторону, стараясь нарушить цепь противника, т. е. перетянуть соперника за заранее обусловленную линию. Кто перетянул, тот и выигрывает.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должны умышленно разрывать руки, мешать другим, вызывать падение игроков.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16" y="4366865"/>
            <a:ext cx="6541952" cy="1766327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0095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ПЕРЕТЯГИВАНИЕ (ПАЦЯГ)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БЕЛОРУССКИХ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ИГР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582" y="2132856"/>
            <a:ext cx="41798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Ванюша 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лебеди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Грушка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Гуси летят (Гуси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ляцяць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)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Ежик и мыши 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Вожык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мышы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Жмурки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Заяц-месяц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(Зайка-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маладзик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Заплетись, плетень!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8" action="ppaction://hlinksldjump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Запляцися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пляценъ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!)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Иванка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Колечко 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Пярсцёнак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Ленок 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Лянок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Лиски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996" y="2132856"/>
            <a:ext cx="4355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Михасик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Мороз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Мароз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Мельница 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Млын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Охотники и утки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Прела-горела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Перетягивание(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Пацяг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)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Посадка картошки 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Пасадка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бульбы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Просо (Проса)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У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Мазаля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Хлоп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, хлоп, убегай! 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Лясь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лясь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уцякай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!)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001" y="1850918"/>
            <a:ext cx="5099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команды по пять человек. Игрок, стоящий первым, - капитан, он держит в руках мешочек с пятью картофелинами (камешками). На расстоянии двадцати - тридцати шагов от каждой колонны начерчены пять кружков. По сигналу капитаны бегут к кружочкам и сажают картошку по одной в каждый кружок, затем возвращаются и передают мешочек следующему игроку, который, взяв мешочек, бежит собирать картошку и т. д.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Капитаны стартуют по сигналу. Игроки не выходят за линию без мешочка. Если картошка упала, ее следует поднять и затем бежать. Подбегать к команде надо с левой стороны.</a:t>
            </a:r>
          </a:p>
          <a:p>
            <a:endParaRPr lang="ru-RU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94" y="2708920"/>
            <a:ext cx="3544526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2677" y="705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ПОСАДКА КАРТОШКИ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(ПОСАДКА БУЛЬБЫ)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40768"/>
            <a:ext cx="68407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в шеренгу. Ведущий подходит к одному из них и говорит: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 к нам просо полоть.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хочу!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кашу есть?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сейчас!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ты ж, лодырь!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слов ведущий и лодырь (гультай) обегают шеренгу и один из них, кто прибежал быстрее, занимает в шеренге освободившееся место. Тот, кто остался, становится ведущим.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бежать надо только после слов: «Ах, ты ж, лодырь!» Чтобы ведущий и гультай не мешали друг другу во время бега, ведущий должен бежать вдоль шеренги перед ребятами, а гультай - за их спинами. Выигрывает тот, кто первым встанет в шеренгу.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84784"/>
            <a:ext cx="1688014" cy="33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16805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ПРОСО (ПРОСА)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88" y="1202013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игры выбирают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Мазаля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отходят от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Мазаля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договариваются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будут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показывать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идут к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Мазалю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говорят: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дедушка </a:t>
            </a:r>
            <a:r>
              <a:rPr lang="ru-RU" sz="1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Мазаль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длинной белой бородой,</a:t>
            </a:r>
          </a:p>
          <a:p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карими глазами,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белыми усами!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Здравствуйте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детки! Где вы были? Что делали?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Где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были, вам не скажем, А что делали — покажем!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делают те движения, о которых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договорились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заранее. Когда дед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Мазаль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отгадает, играющие разбегаются, а дед ловит их. </a:t>
            </a:r>
          </a:p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Мазаль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выбирает себе на замену самого быстрого, ловкого игрока.</a:t>
            </a:r>
          </a:p>
          <a:p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Хлоп, хлоп, убегай! (</a:t>
            </a:r>
            <a:r>
              <a:rPr lang="ru-RU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Лясь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лясь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уцякай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ходят по площадке — собирают на лугу цветы, плетут венки, ловят бабочек и т. д. Несколько детей выполняют роль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лошадок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 стороне щиплют травку. На слова ведущего: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Хлоп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хлоп,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убегай! Тебя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кони стопчут.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коней не боюсь,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прокачусь 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игроков начинают скакать на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палочках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подражая лошадкам и стараясь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поймать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гуляющих на лугу.</a:t>
            </a:r>
          </a:p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Убегать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лишь после слова прокачусь. Тот ребенок, которого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настигнет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лошадка, на время выбывает из игры.</a:t>
            </a:r>
          </a:p>
          <a:p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619" y="63051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 МАЗАЛЯ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21" y="2132855"/>
            <a:ext cx="86409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ходят по площадке - собирают на лугу цветы, плетут венки, ловят бабочек и т. д.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выполняют роль лошадок, которые в стороне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щиплют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травку.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ведущего: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хлоп, убегай!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кони стопчут.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коней не боюсь,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дороге прокачусь -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игроков начинают скакать на палочках,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лошадкам и стараясь поймать детей,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гуляющих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лугу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Убегать можно лишь после слова прокачусь.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которого настигнет лошадка, на время выбывает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8"/>
          <a:stretch/>
        </p:blipFill>
        <p:spPr bwMode="auto">
          <a:xfrm>
            <a:off x="7362241" y="2100954"/>
            <a:ext cx="1539041" cy="358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ХЛОП, ХЛОП, УБЕГАЙ!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(ЛЯСЬ, ЛЯСЬ, УПЯКАЙ!)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556792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ловкость, быстроту.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чертят круг диаметром 10 м. Это лес, а в середине квадратик – это дом лесовика. В квадрате помещают Ванюшу и выбирают «лесовика». Остальные – «лебеди». «Лебеди», залетая в лес, пробуют забрать Ванюшу, а «лесовик» – поймать «лебедей» рукой. «Лебедь», которому удается вывести из леса Ванюшу, сам становится «лесовиком», и игра начинается сначала.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Забегать в дом «лесовика» нельзя. Пойманные «лебеди» выбывают из игры до смены ролей. «Лесовик» не имеет права выходить из леса и все время стоять возле дома, он должен двигаться по площадке.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EFD"/>
              </a:clrFrom>
              <a:clrTo>
                <a:srgbClr val="F5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3460298" cy="246546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ВАНЮША И ЛЕБЕДИ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75" y="1412776"/>
            <a:ext cx="87849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берутся за руки, образуя круг, в середине которого становится мальчик или девочка. Это и будет грушка. Все ходят вокруг грушки по кругу: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посадим грушку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вот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вот!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грушка  растет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растет!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Вырастай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грушка вот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вышины;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Вырастай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грушка,  вот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ширины;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Вырастай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грушка,  вырастай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добрый час!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Потанцуй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Марийка,  покружись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для нас!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эту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грушку  все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щипать будем.</a:t>
            </a: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Марийки  бегать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будем!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Грушка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круга должна изображать все то, о чем поется в песне: танцевать, кружиться.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«Вот такой вышины» дети поднимают руки вверх, а на слова «Вот такой ширины» разводят их в стороны. Когда поют: «А мы эту грушку все щипать будем», все приближаются к грушке, чтобы дотронуться до нее, и быстро убегают, а грушка ловит кого-нибудь.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игровые действия должны быть четко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соугласованы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словами.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ГРУШКА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83039" y="5934085"/>
            <a:ext cx="931561" cy="923915"/>
          </a:xfrm>
          <a:prstGeom prst="actionButtonHo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556792"/>
            <a:ext cx="87849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Вожаком избирается игрок, который знает как можно больше названий животных и птиц.  Вожак придумывает названия летунов: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«Гуси летят», «Утки летят» и т. д. Дети поднимают руки и машут крыльями. При этом громко говорят: «Летят» — и быстро опускают руки. Когда вожак говорит, например: «Щуки летят», игроки могут допустить ошибку и помахать руками. У того, кто ошибся, берут фант, который он должен выручить в конце игры (рассказать стихотворение, спеть песню, станцевать).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быть внимательными и не ошибаться.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-184" r="49930" b="50184"/>
          <a:stretch/>
        </p:blipFill>
        <p:spPr>
          <a:xfrm>
            <a:off x="3275856" y="4081398"/>
            <a:ext cx="2952328" cy="19202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960" y="548680"/>
            <a:ext cx="8600527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 ЛЕТЯТ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ГУСИ ЛЯЦЯЦЬ )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05008" y="5733256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142" y="1484784"/>
            <a:ext cx="856868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вместе с игроками-мышами становятся в круг. Ежик - в центре круга. По сигналу все идут вправо, еж - влево. Игроки произносят слова:</a:t>
            </a:r>
          </a:p>
          <a:p>
            <a:pPr algn="just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Бежит ежик - </a:t>
            </a:r>
            <a:r>
              <a:rPr lang="ru-RU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тупу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-туп,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колючий, остер зуб!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Ежик, ежик, ты куда?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 тобою за беда?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этих слов все останавливаются. По сигналу к ежу подходит игрок и говорит: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Ежик ножками туп-туп!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Ежик глазками луп-луп!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Слышит ежик - всюду тишь, чу!.. Скребется в листьях мышь!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 имитирует движения: осторожно ходит, прислушивается. Мыши в это время бегают за кругом. 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говорит: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Беги, беги, ежик,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жалей ты ножек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лови себе мышей,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лови наших детей!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Мышки бегают по кругу, выбегая и за круг. Еж их ловит (пятнает). Игроки быстро приседают и опускают руки. Мышка поймана: она в мышеловке. Таким образом игра повторяется несколько раз.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действуют точно в соответствии с текстом. Еж пятнает мышей, слегка коснувшись их рукой. Запятнанная мышка сразу выходит из игры.</a:t>
            </a:r>
          </a:p>
          <a:p>
            <a:pPr algn="just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503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ЕЖИК И МЫШИ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ВОЖЫК И МЫШЫ)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32718" y="5793363"/>
            <a:ext cx="931561" cy="923915"/>
          </a:xfrm>
          <a:prstGeom prst="actionButtonHo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556792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идут, приплясывая и напевая какую-нибудь песенку, и ведут игрока-кота с завязанными глазами. Как приведут к двери, ставят его на порог и велят взяться за ручку, а потом все вместе (хором) нараспев начинают такой разговор с котом: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Кот, кот! На чем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стоишь?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дубу!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что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держишься?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сук!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суку?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Ульи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ульях?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да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кому?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сыну моему!'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нам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Глины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лопате!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  все   начинают   тормошить   кота   и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поют песенку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Кот, кот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Апанас, Ты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 три года нас!</a:t>
            </a:r>
          </a:p>
          <a:p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лови три года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нас, не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развязывая глаз!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пропоют последние слова, разбегаются в разные стороны. А кот Апанас принимается ловить играющих. Все вертятся вокруг кота, дразнят его: то дотронутся до него пальцем, то дернут за одежду.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Ловить и разбегаться можно только после слов: «Не развязывая глаз!» Осаленный временно выходит из игры.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91633"/>
            <a:ext cx="111924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ЖМУРКИ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05" y="1628800"/>
            <a:ext cx="842493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быстроту движений.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стоят по кругу. Ведущий и дети начинают перекличку: 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Заяц-месяц, где был?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лесу.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делал?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Сено косил.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клал?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колоду.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украл?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попадет слово «чур», тот догоняет детей, а они разбегаются врассыпную.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Бежать можно только после слова «чур». Пойманным считается игрок, которого коснулся тот, кто ловит.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83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ЗАЯЦ-МЕСЯЦ (ЗАЙКА-МАЛАДЗИК)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29" y="1844824"/>
            <a:ext cx="8451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 две равные по силам команды - зайцы и плетень. Чертят две параллельные линии - коридор шириной 10 - 15 см. Игроки-плетень, взявшись за руки, становятся в центре коридора, а зайцы - на одном из концов площадки. Дети-плетень читают:</a:t>
            </a:r>
          </a:p>
          <a:p>
            <a:pPr algn="just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заяц не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войдет в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зеленый огород!</a:t>
            </a:r>
          </a:p>
          <a:p>
            <a:pPr algn="just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Плетень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заплетайся, зайцы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лезут, спасайся!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последнем слове зайцы бегут к плетню и стараются разорвать его или проскочить под руками играющих. Зайцы, которые проскочили, собираются на другом конце коридора, а тем, кого задержали, говорят: «Иди назад, в лес, осинку погрызи!» И они выбывают из игры. Дети-плетень поворачиваются лицом к зайцам и читают:</a:t>
            </a:r>
          </a:p>
          <a:p>
            <a:pPr algn="just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войдет и другой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нас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плетень от зайцев спас.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повторяется, пока не переловят всех зайцев. После этого меняются ролями.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Побеждает та группа, которая переловит всех зайцев при меньшем количестве запевов.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924" y="685381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ЗАПЛЕТИСЬ, ПЛЕТЕНЬ!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(ЗАПЛЯЦИСЯ, ПЛЯЦЕНЬ!)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2439" y="5805264"/>
            <a:ext cx="931561" cy="923915"/>
          </a:xfrm>
          <a:prstGeom prst="actionButtonHom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2781</Words>
  <Application>Microsoft Office PowerPoint</Application>
  <PresentationFormat>Экран (4:3)</PresentationFormat>
  <Paragraphs>211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ВАНЮША И ЛЕБЕДИ</vt:lpstr>
      <vt:lpstr>ГРУШКА</vt:lpstr>
      <vt:lpstr>ГУСИ ЛЕТЯТ (ГУСИ ЛЯЦЯЦЬ )</vt:lpstr>
      <vt:lpstr>ЕЖИК И МЫШИ (ВОЖЫК И МЫШЫ) </vt:lpstr>
      <vt:lpstr>ЖМУРКИ</vt:lpstr>
      <vt:lpstr>ЗАЯЦ-МЕСЯЦ (ЗАЙКА-МАЛАДЗИК)</vt:lpstr>
      <vt:lpstr>ЗАПЛЕТИСЬ, ПЛЕТЕНЬ!  (ЗАПЛЯЦИСЯ, ПЛЯЦЕНЬ!)</vt:lpstr>
      <vt:lpstr>ИВАНКА</vt:lpstr>
      <vt:lpstr>КОЛЕЧКО (ПЯРСЦЁНАК)</vt:lpstr>
      <vt:lpstr>ЛЕНОК (ЛЯНОК)</vt:lpstr>
      <vt:lpstr>ЛИСКИ</vt:lpstr>
      <vt:lpstr>МИХАСИК</vt:lpstr>
      <vt:lpstr>МЕЛЬНИЦА (МЛЫН)</vt:lpstr>
      <vt:lpstr>МОРОЗ (МАРОЗ)</vt:lpstr>
      <vt:lpstr>ОХОТНИКИ И УТКИ</vt:lpstr>
      <vt:lpstr>ПРЕЛА-ГОРЕЛА</vt:lpstr>
      <vt:lpstr>ПЕРЕТЯГИВАНИЕ (ПАЦЯГ)</vt:lpstr>
      <vt:lpstr>ПОСАДКА КАРТОШКИ  (ПОСАДКА БУЛЬБЫ)</vt:lpstr>
      <vt:lpstr>ПРОСО (ПРОСА)</vt:lpstr>
      <vt:lpstr>У МАЗАЛЯ</vt:lpstr>
      <vt:lpstr>ХЛОП, ХЛОП, УБЕГАЙ!  (ЛЯСЬ, ЛЯСЬ, УПЯКАЙ!)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46</cp:revision>
  <dcterms:created xsi:type="dcterms:W3CDTF">2020-01-03T19:32:10Z</dcterms:created>
  <dcterms:modified xsi:type="dcterms:W3CDTF">2020-02-03T03:54:57Z</dcterms:modified>
</cp:coreProperties>
</file>